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7" r:id="rId2"/>
    <p:sldId id="258" r:id="rId3"/>
    <p:sldId id="260" r:id="rId4"/>
    <p:sldId id="261" r:id="rId5"/>
    <p:sldId id="268" r:id="rId6"/>
    <p:sldId id="263" r:id="rId7"/>
  </p:sldIdLst>
  <p:sldSz cx="9144000" cy="6858000" type="screen4x3"/>
  <p:notesSz cx="6797675" cy="98567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714" autoAdjust="0"/>
  </p:normalViewPr>
  <p:slideViewPr>
    <p:cSldViewPr>
      <p:cViewPr varScale="1">
        <p:scale>
          <a:sx n="92" d="100"/>
          <a:sy n="92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34AD5-4286-44FC-A6D3-CA4C66DD3E9F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681974"/>
            <a:ext cx="5438140" cy="44355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2CB65D-A737-4059-9E89-A5BB775F60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7179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Please find </a:t>
            </a:r>
            <a:r>
              <a:rPr kumimoji="1" lang="en-US" altLang="ja-JP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Totoro</a:t>
            </a:r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pictures on the Web.</a:t>
            </a:r>
            <a:endParaRPr kumimoji="1" lang="en-GB" altLang="ja-JP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GB" altLang="ja-JP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 </a:t>
            </a:r>
            <a:r>
              <a:rPr kumimoji="1" lang="en-GB" altLang="ja-JP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Neighbor</a:t>
            </a:r>
            <a:r>
              <a:rPr kumimoji="1" lang="en-GB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kumimoji="1" lang="en-GB" altLang="ja-JP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Totoro</a:t>
            </a:r>
            <a:r>
              <a:rPr kumimoji="1" lang="en-GB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trailer</a:t>
            </a:r>
          </a:p>
          <a:p>
            <a:r>
              <a:rPr kumimoji="1" lang="en-GB" altLang="ja-JP" dirty="0" smtClean="0"/>
              <a:t>https://www.youtube.com/watch?v=Jr_QzxrKhJ0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(0:55)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https://www.youtube.com/watch?v=TuLX50_5UAI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(2:15)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https://www.youtube.com/watch?v=nVRInek075g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3244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Please find </a:t>
            </a:r>
            <a:r>
              <a:rPr kumimoji="1" lang="en-US" altLang="ja-JP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Totoro</a:t>
            </a:r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pictures on the Web.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err="1" smtClean="0"/>
              <a:t>Totoro</a:t>
            </a:r>
            <a:r>
              <a:rPr kumimoji="1" lang="en-US" altLang="ja-JP" dirty="0" smtClean="0"/>
              <a:t> song</a:t>
            </a:r>
          </a:p>
          <a:p>
            <a:r>
              <a:rPr kumimoji="1" lang="en-GB" altLang="ja-JP" dirty="0" smtClean="0"/>
              <a:t>https://www.youtube.com/watch?v=d73oIfdVyzo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https://www.youtube.com/watch?v=5ENHACSmlWI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https://www.youtube.com/watch?v=4OiDdMmWAWU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https://www.youtube.com/watch?v=sKmNKeeh71s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7487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Please find </a:t>
            </a:r>
            <a:r>
              <a:rPr kumimoji="1" lang="en-US" altLang="ja-JP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Totoro</a:t>
            </a:r>
            <a:r>
              <a:rPr kumimoji="1" lang="en-US" altLang="ja-JP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pictures on the Web.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err="1" smtClean="0"/>
              <a:t>Totoro</a:t>
            </a:r>
            <a:r>
              <a:rPr kumimoji="1" lang="en-US" altLang="ja-JP" dirty="0" smtClean="0"/>
              <a:t> song</a:t>
            </a:r>
          </a:p>
          <a:p>
            <a:r>
              <a:rPr kumimoji="1" lang="en-GB" altLang="ja-JP" dirty="0" smtClean="0"/>
              <a:t>https://www.youtube.com/watch?v=d73oIfdVyzo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https://www.youtube.com/watch?v=5ENHACSmlWI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https://www.youtube.com/watch?v=4OiDdMmWAWU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https://www.youtube.com/watch?v=sKmNKeeh71s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CB65D-A737-4059-9E89-A5BB775F60A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18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6972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686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1393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92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843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486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859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275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84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886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E159-C85F-4892-8CEE-87AC88665AD0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8A45-B620-458C-9E11-E353C32D4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882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AE159-C85F-4892-8CEE-87AC88665AD0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28A45-B620-458C-9E11-E353C32D44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752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wav"/><Relationship Id="rId3" Type="http://schemas.microsoft.com/office/2007/relationships/media" Target="../media/media2.wav"/><Relationship Id="rId7" Type="http://schemas.microsoft.com/office/2007/relationships/media" Target="../media/media4.wav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5" Type="http://schemas.microsoft.com/office/2007/relationships/media" Target="../media/media3.wav"/><Relationship Id="rId10" Type="http://schemas.openxmlformats.org/officeDocument/2006/relationships/image" Target="../media/image6.png"/><Relationship Id="rId4" Type="http://schemas.openxmlformats.org/officeDocument/2006/relationships/audio" Target="../media/media2.wav"/><Relationship Id="rId9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media7.wav"/><Relationship Id="rId13" Type="http://schemas.microsoft.com/office/2007/relationships/media" Target="../media/media10.wav"/><Relationship Id="rId3" Type="http://schemas.microsoft.com/office/2007/relationships/media" Target="../media/media5.wav"/><Relationship Id="rId7" Type="http://schemas.microsoft.com/office/2007/relationships/media" Target="../media/media7.wav"/><Relationship Id="rId12" Type="http://schemas.openxmlformats.org/officeDocument/2006/relationships/audio" Target="../media/media9.wav"/><Relationship Id="rId17" Type="http://schemas.openxmlformats.org/officeDocument/2006/relationships/image" Target="../media/image6.png"/><Relationship Id="rId2" Type="http://schemas.openxmlformats.org/officeDocument/2006/relationships/audio" Target="../media/media1.wav"/><Relationship Id="rId16" Type="http://schemas.openxmlformats.org/officeDocument/2006/relationships/notesSlide" Target="../notesSlides/notesSlide4.xml"/><Relationship Id="rId1" Type="http://schemas.microsoft.com/office/2007/relationships/media" Target="../media/media1.wav"/><Relationship Id="rId6" Type="http://schemas.openxmlformats.org/officeDocument/2006/relationships/audio" Target="../media/media6.wav"/><Relationship Id="rId11" Type="http://schemas.microsoft.com/office/2007/relationships/media" Target="../media/media9.wav"/><Relationship Id="rId5" Type="http://schemas.microsoft.com/office/2007/relationships/media" Target="../media/media6.wav"/><Relationship Id="rId15" Type="http://schemas.openxmlformats.org/officeDocument/2006/relationships/slideLayout" Target="../slideLayouts/slideLayout4.xml"/><Relationship Id="rId10" Type="http://schemas.openxmlformats.org/officeDocument/2006/relationships/audio" Target="../media/media8.wav"/><Relationship Id="rId4" Type="http://schemas.openxmlformats.org/officeDocument/2006/relationships/audio" Target="../media/media5.wav"/><Relationship Id="rId9" Type="http://schemas.microsoft.com/office/2007/relationships/media" Target="../media/media8.wav"/><Relationship Id="rId14" Type="http://schemas.openxmlformats.org/officeDocument/2006/relationships/audio" Target="../media/media10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Japanese song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Unit </a:t>
            </a:r>
            <a:r>
              <a:rPr lang="en-US" altLang="ja-JP" dirty="0" smtClean="0"/>
              <a:t>3, </a:t>
            </a:r>
            <a:r>
              <a:rPr lang="en-US" altLang="ja-JP" dirty="0"/>
              <a:t>Section 1</a:t>
            </a:r>
            <a:endParaRPr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986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err="1" smtClean="0"/>
              <a:t>Tonari</a:t>
            </a:r>
            <a:r>
              <a:rPr lang="en-US" altLang="ja-JP" dirty="0" smtClean="0"/>
              <a:t> no </a:t>
            </a:r>
            <a:r>
              <a:rPr lang="en-US" altLang="ja-JP" dirty="0" err="1" smtClean="0"/>
              <a:t>Totoro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(My </a:t>
            </a:r>
            <a:r>
              <a:rPr lang="en-US" altLang="ja-JP" dirty="0" err="1" smtClean="0"/>
              <a:t>neighbour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Totoro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pic>
        <p:nvPicPr>
          <p:cNvPr id="1026" name="Picture 2" descr="C:\Users\fukushima\AppData\Local\Microsoft\Windows\Temporary Internet Files\Content.IE5\EHLK55LX\MC900356837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39" y="2909005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654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Sanpo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(stroll)</a:t>
            </a:r>
            <a:endParaRPr kumimoji="1" lang="ja-JP" altLang="en-US" dirty="0"/>
          </a:p>
        </p:txBody>
      </p:sp>
      <p:pic>
        <p:nvPicPr>
          <p:cNvPr id="6" name="Picture 2" descr="C:\Users\fukushima\AppData\Local\Microsoft\Windows\Temporary Internet Files\Content.IE5\EHLK55LX\MC90035683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39" y="2909005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4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Sanpo</a:t>
            </a:r>
            <a:r>
              <a:rPr kumimoji="1" lang="en-US" altLang="ja-JP" dirty="0" smtClean="0"/>
              <a:t> (Walking)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err="1" smtClean="0"/>
              <a:t>Arukoo</a:t>
            </a:r>
            <a:r>
              <a:rPr lang="ja-JP" altLang="en-US" sz="3600" dirty="0" smtClean="0">
                <a:latin typeface="Calibri"/>
              </a:rPr>
              <a:t> </a:t>
            </a:r>
            <a:r>
              <a:rPr lang="en-US" altLang="ja-JP" sz="3600" dirty="0" smtClean="0">
                <a:latin typeface="Calibri"/>
              </a:rPr>
              <a:t>(</a:t>
            </a:r>
            <a:r>
              <a:rPr lang="en-US" altLang="ja-JP" sz="3600" dirty="0" err="1" smtClean="0">
                <a:latin typeface="Calibri"/>
              </a:rPr>
              <a:t>arukou</a:t>
            </a:r>
            <a:r>
              <a:rPr lang="en-US" altLang="ja-JP" sz="3600" dirty="0" smtClean="0">
                <a:latin typeface="Calibri"/>
              </a:rPr>
              <a:t>)</a:t>
            </a:r>
            <a:endParaRPr lang="en-US" altLang="ja-JP" sz="3600" dirty="0" smtClean="0"/>
          </a:p>
          <a:p>
            <a:r>
              <a:rPr lang="en-US" altLang="ja-JP" sz="3600" dirty="0" err="1" smtClean="0"/>
              <a:t>Watashi</a:t>
            </a:r>
            <a:r>
              <a:rPr lang="en-US" altLang="ja-JP" sz="3600" dirty="0" smtClean="0"/>
              <a:t> </a:t>
            </a:r>
            <a:r>
              <a:rPr lang="en-US" altLang="ja-JP" sz="3600" dirty="0" err="1" smtClean="0"/>
              <a:t>wa</a:t>
            </a:r>
            <a:r>
              <a:rPr lang="en-US" altLang="ja-JP" sz="3600" dirty="0" smtClean="0"/>
              <a:t> </a:t>
            </a:r>
            <a:r>
              <a:rPr lang="en-US" altLang="ja-JP" sz="3600" dirty="0" err="1" smtClean="0"/>
              <a:t>genki</a:t>
            </a:r>
            <a:endParaRPr lang="en-US" altLang="ja-JP" sz="3600" dirty="0" smtClean="0"/>
          </a:p>
          <a:p>
            <a:r>
              <a:rPr lang="en-US" altLang="ja-JP" sz="3600" dirty="0" err="1" smtClean="0"/>
              <a:t>Aruku</a:t>
            </a:r>
            <a:r>
              <a:rPr lang="en-US" altLang="ja-JP" sz="3600" dirty="0" smtClean="0"/>
              <a:t> no </a:t>
            </a:r>
            <a:r>
              <a:rPr lang="en-US" altLang="ja-JP" sz="3600" dirty="0" err="1"/>
              <a:t>d</a:t>
            </a:r>
            <a:r>
              <a:rPr lang="en-US" altLang="ja-JP" sz="3600" dirty="0" err="1" smtClean="0"/>
              <a:t>aisuki</a:t>
            </a:r>
            <a:endParaRPr lang="en-US" altLang="ja-JP" sz="3600" dirty="0" smtClean="0"/>
          </a:p>
          <a:p>
            <a:r>
              <a:rPr lang="en-US" altLang="ja-JP" sz="3600" dirty="0" err="1" smtClean="0"/>
              <a:t>Dondon</a:t>
            </a:r>
            <a:r>
              <a:rPr lang="en-US" altLang="ja-JP" sz="3600" dirty="0" smtClean="0"/>
              <a:t> </a:t>
            </a:r>
            <a:r>
              <a:rPr lang="en-US" altLang="ja-JP" sz="3600" dirty="0" err="1" smtClean="0"/>
              <a:t>yukoo</a:t>
            </a:r>
            <a:r>
              <a:rPr lang="ja-JP" altLang="en-US" sz="3600" dirty="0" smtClean="0"/>
              <a:t> </a:t>
            </a:r>
            <a:r>
              <a:rPr lang="en-US" altLang="ja-JP" sz="3600" dirty="0" smtClean="0"/>
              <a:t>(</a:t>
            </a:r>
            <a:r>
              <a:rPr lang="en-US" altLang="ja-JP" sz="3600" dirty="0" err="1" smtClean="0"/>
              <a:t>yukou</a:t>
            </a:r>
            <a:r>
              <a:rPr lang="en-US" altLang="ja-JP" sz="3600" dirty="0" smtClean="0"/>
              <a:t>)</a:t>
            </a:r>
          </a:p>
          <a:p>
            <a:endParaRPr lang="en-US" altLang="ja-JP" sz="3600" dirty="0" smtClean="0"/>
          </a:p>
          <a:p>
            <a:endParaRPr lang="ja-JP" altLang="en-US" sz="3600" dirty="0"/>
          </a:p>
          <a:p>
            <a:endParaRPr kumimoji="1" lang="ja-JP" altLang="en-US" sz="36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dirty="0" smtClean="0"/>
              <a:t>Let’s walk.</a:t>
            </a:r>
          </a:p>
          <a:p>
            <a:r>
              <a:rPr lang="en-US" altLang="ja-JP" sz="3600" dirty="0" smtClean="0"/>
              <a:t>I am fine. </a:t>
            </a:r>
          </a:p>
          <a:p>
            <a:r>
              <a:rPr kumimoji="1" lang="en-US" altLang="ja-JP" sz="3600" dirty="0" smtClean="0"/>
              <a:t>I like to walk.</a:t>
            </a:r>
          </a:p>
          <a:p>
            <a:r>
              <a:rPr lang="en-US" altLang="ja-JP" sz="3600" dirty="0" smtClean="0"/>
              <a:t>Let’s go further and further. </a:t>
            </a:r>
          </a:p>
        </p:txBody>
      </p:sp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79512" y="1628800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79512" y="2227281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79512" y="2924944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200294" y="3535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6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17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257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" dur="284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311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6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Sanpo</a:t>
            </a:r>
            <a:r>
              <a:rPr kumimoji="1" lang="en-US" altLang="ja-JP" dirty="0" smtClean="0"/>
              <a:t> (Walking)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altLang="ja-JP" sz="3600" dirty="0" err="1" smtClean="0"/>
              <a:t>Aruk</a:t>
            </a:r>
            <a:r>
              <a:rPr lang="en-US" altLang="ja-JP" sz="3600" dirty="0" err="1">
                <a:latin typeface="Calibri"/>
              </a:rPr>
              <a:t>oo</a:t>
            </a:r>
            <a:r>
              <a:rPr lang="ja-JP" altLang="en-US" sz="3600" dirty="0" smtClean="0">
                <a:latin typeface="Calibri"/>
              </a:rPr>
              <a:t> </a:t>
            </a:r>
            <a:r>
              <a:rPr lang="en-US" altLang="ja-JP" sz="3600" dirty="0" smtClean="0">
                <a:latin typeface="Calibri"/>
              </a:rPr>
              <a:t>(</a:t>
            </a:r>
            <a:r>
              <a:rPr lang="en-US" altLang="ja-JP" sz="3600" dirty="0" err="1" smtClean="0">
                <a:latin typeface="Calibri"/>
              </a:rPr>
              <a:t>arukou</a:t>
            </a:r>
            <a:r>
              <a:rPr lang="en-US" altLang="ja-JP" sz="3600" dirty="0" smtClean="0">
                <a:latin typeface="Calibri"/>
              </a:rPr>
              <a:t>)</a:t>
            </a:r>
            <a:endParaRPr lang="en-US" altLang="ja-JP" sz="3600" dirty="0" smtClean="0"/>
          </a:p>
          <a:p>
            <a:r>
              <a:rPr lang="en-US" altLang="ja-JP" sz="3600" dirty="0" err="1" smtClean="0"/>
              <a:t>Watashi</a:t>
            </a:r>
            <a:r>
              <a:rPr lang="en-US" altLang="ja-JP" sz="3600" dirty="0" smtClean="0"/>
              <a:t> </a:t>
            </a:r>
            <a:r>
              <a:rPr lang="en-US" altLang="ja-JP" sz="3600" dirty="0" err="1" smtClean="0"/>
              <a:t>wa</a:t>
            </a:r>
            <a:r>
              <a:rPr lang="en-US" altLang="ja-JP" sz="3600" dirty="0" smtClean="0"/>
              <a:t> </a:t>
            </a:r>
            <a:endParaRPr lang="ja-JP" altLang="en-US" sz="3600" dirty="0" smtClean="0"/>
          </a:p>
          <a:p>
            <a:r>
              <a:rPr lang="en-US" altLang="ja-JP" sz="3600" dirty="0" err="1" smtClean="0"/>
              <a:t>genki</a:t>
            </a:r>
            <a:endParaRPr lang="en-US" altLang="ja-JP" sz="3600" dirty="0" smtClean="0"/>
          </a:p>
          <a:p>
            <a:r>
              <a:rPr lang="en-US" altLang="ja-JP" sz="3600" dirty="0" err="1" smtClean="0"/>
              <a:t>Aruku</a:t>
            </a:r>
            <a:r>
              <a:rPr lang="en-US" altLang="ja-JP" sz="3600" dirty="0" smtClean="0"/>
              <a:t> no </a:t>
            </a:r>
            <a:endParaRPr lang="ja-JP" altLang="en-US" sz="3600" dirty="0" smtClean="0"/>
          </a:p>
          <a:p>
            <a:r>
              <a:rPr lang="en-US" altLang="ja-JP" sz="3600" dirty="0" err="1" smtClean="0"/>
              <a:t>daisuki</a:t>
            </a:r>
            <a:endParaRPr lang="en-US" altLang="ja-JP" sz="3600" dirty="0" smtClean="0"/>
          </a:p>
          <a:p>
            <a:r>
              <a:rPr lang="en-US" altLang="ja-JP" sz="3600" dirty="0" err="1" smtClean="0"/>
              <a:t>Dondon</a:t>
            </a:r>
            <a:r>
              <a:rPr lang="en-US" altLang="ja-JP" sz="3600" dirty="0" smtClean="0"/>
              <a:t> </a:t>
            </a:r>
            <a:endParaRPr lang="ja-JP" altLang="en-US" sz="3600" dirty="0" smtClean="0"/>
          </a:p>
          <a:p>
            <a:r>
              <a:rPr lang="en-US" altLang="ja-JP" sz="3600" dirty="0" err="1" smtClean="0"/>
              <a:t>yukoo</a:t>
            </a:r>
            <a:r>
              <a:rPr lang="ja-JP" altLang="en-US" sz="3600" dirty="0" smtClean="0"/>
              <a:t> </a:t>
            </a:r>
            <a:r>
              <a:rPr lang="en-US" altLang="ja-JP" sz="3600" dirty="0" smtClean="0"/>
              <a:t>(</a:t>
            </a:r>
            <a:r>
              <a:rPr lang="en-US" altLang="ja-JP" sz="3600" dirty="0" err="1" smtClean="0"/>
              <a:t>yukou</a:t>
            </a:r>
            <a:r>
              <a:rPr lang="en-US" altLang="ja-JP" sz="3600" dirty="0" smtClean="0"/>
              <a:t>)</a:t>
            </a:r>
          </a:p>
          <a:p>
            <a:endParaRPr lang="en-US" altLang="ja-JP" sz="3600" dirty="0" smtClean="0"/>
          </a:p>
          <a:p>
            <a:endParaRPr lang="ja-JP" altLang="en-US" sz="3600" dirty="0"/>
          </a:p>
          <a:p>
            <a:endParaRPr kumimoji="1" lang="ja-JP" altLang="en-US" sz="36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kumimoji="1" lang="en-US" altLang="ja-JP" sz="3600" dirty="0" smtClean="0"/>
              <a:t>Let’s walk.</a:t>
            </a:r>
          </a:p>
          <a:p>
            <a:r>
              <a:rPr lang="en-US" altLang="ja-JP" sz="3600" dirty="0" smtClean="0"/>
              <a:t>I am </a:t>
            </a:r>
            <a:endParaRPr lang="ja-JP" altLang="en-US" sz="3600" dirty="0" smtClean="0"/>
          </a:p>
          <a:p>
            <a:r>
              <a:rPr lang="en-US" altLang="ja-JP" sz="3600" dirty="0" smtClean="0"/>
              <a:t>fine. </a:t>
            </a:r>
          </a:p>
          <a:p>
            <a:r>
              <a:rPr kumimoji="1" lang="en-US" altLang="ja-JP" sz="3600" dirty="0" smtClean="0"/>
              <a:t>to walk.</a:t>
            </a:r>
            <a:endParaRPr kumimoji="1" lang="ja-JP" altLang="en-US" sz="3600" dirty="0" smtClean="0"/>
          </a:p>
          <a:p>
            <a:r>
              <a:rPr lang="en-US" altLang="ja-JP" sz="3600" dirty="0"/>
              <a:t>I like</a:t>
            </a:r>
            <a:endParaRPr kumimoji="1" lang="en-US" altLang="ja-JP" sz="3600" dirty="0" smtClean="0"/>
          </a:p>
          <a:p>
            <a:r>
              <a:rPr lang="en-US" altLang="ja-JP" sz="3600" dirty="0" smtClean="0"/>
              <a:t>further and further</a:t>
            </a:r>
            <a:endParaRPr lang="ja-JP" altLang="en-US" sz="3600" dirty="0" smtClean="0"/>
          </a:p>
          <a:p>
            <a:r>
              <a:rPr lang="en-US" altLang="ja-JP" sz="3600" dirty="0"/>
              <a:t>Let’s go </a:t>
            </a:r>
            <a:endParaRPr lang="en-US" altLang="ja-JP" sz="3600" dirty="0" smtClean="0"/>
          </a:p>
        </p:txBody>
      </p:sp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79512" y="1603989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79512" y="2213589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92088" y="2823189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92088" y="3480955"/>
            <a:ext cx="609600" cy="609600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14327" y="4005064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35837" y="4614664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31467" y="52242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16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17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182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8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19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9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5" dur="187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9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1" dur="188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0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7" dur="180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0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3" dur="165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1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Sanpo</a:t>
            </a:r>
            <a:r>
              <a:rPr lang="ja-JP" altLang="en-US" dirty="0"/>
              <a:t> </a:t>
            </a:r>
            <a:r>
              <a:rPr lang="en-US" altLang="ja-JP" dirty="0"/>
              <a:t>(stroll)</a:t>
            </a:r>
            <a:endParaRPr kumimoji="1" lang="ja-JP" altLang="en-US" dirty="0"/>
          </a:p>
        </p:txBody>
      </p:sp>
      <p:pic>
        <p:nvPicPr>
          <p:cNvPr id="5" name="Picture 2" descr="C:\Users\fukushima\AppData\Local\Microsoft\Windows\Temporary Internet Files\Content.IE5\EHLK55LX\MC90035683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39" y="2909005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4058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155</Words>
  <Application>Microsoft Office PowerPoint</Application>
  <PresentationFormat>画面に合わせる (4:3)</PresentationFormat>
  <Paragraphs>56</Paragraphs>
  <Slides>6</Slides>
  <Notes>5</Notes>
  <HiddenSlides>0</HiddenSlides>
  <MMClips>11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Japanese song</vt:lpstr>
      <vt:lpstr>Tonari no Totoro (My neighbour Totoro)</vt:lpstr>
      <vt:lpstr>Sanpo (stroll)</vt:lpstr>
      <vt:lpstr>Sanpo (Walking)</vt:lpstr>
      <vt:lpstr>Sanpo (Walking)</vt:lpstr>
      <vt:lpstr>Sanpo (stroll)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song</dc:title>
  <dc:creator>Seiji Fukushima</dc:creator>
  <cp:lastModifiedBy>Seiji Fukushima</cp:lastModifiedBy>
  <cp:revision>27</cp:revision>
  <cp:lastPrinted>2014-01-07T16:19:48Z</cp:lastPrinted>
  <dcterms:created xsi:type="dcterms:W3CDTF">2014-01-07T15:23:26Z</dcterms:created>
  <dcterms:modified xsi:type="dcterms:W3CDTF">2014-07-31T10:50:47Z</dcterms:modified>
</cp:coreProperties>
</file>